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066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D4C16-C3D5-4F39-98F2-2C862A65216E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974F7-054A-453E-B6D2-D865712F5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083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179FF5-677B-4EA8-BBD4-A1FB7C81F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33DB1C-4849-49FD-8870-0060F3AE05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96A127-A561-4D0F-A3DA-AACD7BFF2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CA3343-D829-4158-B4A2-0206A1583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DE706-4B17-41B5-A770-BA9ABE2EF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385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7C36D4-6AA9-4493-85FC-528E1EEF2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5BC32D2-1AD0-4EE6-9922-621631D6F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0C0934-87B3-4F4D-BD31-58A6DD376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33AFBF-B634-4BCC-BB6F-DC08374AF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785A1B-BF48-4868-B7E6-7F2748E8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743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C7927B1-95CE-466E-A093-2562FA6A39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A59F991-F315-4F00-8B72-C68D964F3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CBF3DB-2396-49CB-B9D5-AFFC67493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88500C-2F4F-454A-AFAF-D704212B4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8565E8-1BF6-41A1-9BD2-936142484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6721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132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1FB6F0-8A80-4868-9F30-00E69B1BD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BB3BEB-02C0-41D1-A8D5-2BDCE4E9B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4AC4A3-C977-4571-B352-79D2058D6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F4202C-C08A-41FE-A874-E044CB4B6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101285-D30F-4F70-95F2-C5426D0C8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307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F5A5CC-F643-4203-9D68-A9A7CCF0F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0F0F76-FAF4-4C51-90A5-AF7C939CA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B3F2F3-F02D-4720-96DB-32EF17F22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89E84B-5418-47C6-8894-AD7270F75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441B9B-6345-4BC2-AE06-0566E9815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60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5C4DF4-FB7E-49E1-B6A9-7E290C90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A34876-B972-4AA6-9FB6-40097A94D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0A7D3B2-F983-4F42-B4E1-98375A975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891430-CF7A-458B-8AD5-4A62B3D55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1C1CB7-8F22-43D1-9F01-0C7A17C2C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1A4C3F-F7FD-48F1-8CF4-EACB4F737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37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6EB1B8-479A-4758-98D9-17783203C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FF3506-20C2-4815-98BC-C55830BC3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F70489C-3A02-49FC-A14E-367D66C13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1AC5F6F-8A34-4657-90E1-B0D7D97002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6D9277A-A4BA-46EC-9DC4-85C0992C7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69325A7-DF17-4794-B45B-7B7087D59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FE7C129-3A17-490B-ABF0-7E6A2212C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C59D782-60E4-405C-8956-6459DB636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325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D2118-CA39-41B1-B36B-036798A9D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E06345F-468B-4FFE-B7F0-0C8F36247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6600379-1C70-445D-BAB1-5A3118913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B28170B-1FBA-4A54-BA29-2D7955904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233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EA6336B-07C4-400A-82B3-F9093ACC7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3F9AC29-B392-4EB2-812C-1C23E20EE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0D9522-1988-4081-8059-3E9743E82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55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1DF69-4530-4623-8173-4C881CDBD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0AB595-393E-4ED7-A691-68E4318CE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68161D4-680B-455E-A762-9451A62B5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66E6EB-E157-468F-B738-B40563562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032925-94A8-45F6-87E9-9A7FAF612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C5AB91-85C0-41EC-A9C5-6E68957CE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3122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2B20F1-223B-4BD4-9EF2-17B5D7B32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BC2F965-8844-4C12-BF56-C6F0C065D3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A9C32E-80D1-47E7-8F3F-F9DAB237D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47D7D1-C561-4E8D-A55B-64498CEA4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C4B2AA-50B6-4FA7-8B76-45B49A945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8A8F0E7-B5F8-4269-A93B-56F347D65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886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1F92F72-FD62-4AFB-B91E-F97694C95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7E69FD-FADD-449F-AEF2-0D1E401DA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C418A2-F6F1-4273-A02B-FF3159EEF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7EDF9-8045-4F59-BB31-EAB21BAA0E6C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F8B1FA-2EB0-4C5A-944D-389C3BBB8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20C9B3-973C-4DBB-A94D-F50ECBA87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4973E-2054-45B3-99ED-F8BF81B1AE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4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>
            <a:spLocks noGrp="1"/>
          </p:cNvSpPr>
          <p:nvPr>
            <p:ph type="ctrTitle"/>
          </p:nvPr>
        </p:nvSpPr>
        <p:spPr>
          <a:xfrm>
            <a:off x="637735" y="2263385"/>
            <a:ext cx="10916529" cy="702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3BB0"/>
              </a:buClr>
              <a:buSzPts val="3800"/>
              <a:buFont typeface="Calibri"/>
              <a:buNone/>
            </a:pPr>
            <a:r>
              <a:rPr lang="pt-BR" sz="3000" b="1" dirty="0">
                <a:solidFill>
                  <a:srgbClr val="003BB0"/>
                </a:solidFill>
                <a:latin typeface="Aptos Display" pitchFamily="34" charset="0"/>
                <a:ea typeface="Aptos Display" pitchFamily="34" charset="-122"/>
              </a:rPr>
              <a:t>TÍTULO DA DISSERTAÇÃO (trazer a ESF ou APS no título)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6" name="Google Shape;146;p1" descr="Identidade Visual - UFM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634" y="232719"/>
            <a:ext cx="1090021" cy="1314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11671" y="194219"/>
            <a:ext cx="3458649" cy="14856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DD172D31-87EB-4D83-B4C0-686421EC58B7}"/>
              </a:ext>
            </a:extLst>
          </p:cNvPr>
          <p:cNvCxnSpPr>
            <a:cxnSpLocks/>
          </p:cNvCxnSpPr>
          <p:nvPr/>
        </p:nvCxnSpPr>
        <p:spPr>
          <a:xfrm>
            <a:off x="533634" y="1742177"/>
            <a:ext cx="11093684" cy="0"/>
          </a:xfrm>
          <a:prstGeom prst="line">
            <a:avLst/>
          </a:prstGeom>
          <a:ln w="28575"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1">
            <a:extLst>
              <a:ext uri="{FF2B5EF4-FFF2-40B4-BE49-F238E27FC236}">
                <a16:creationId xmlns:a16="http://schemas.microsoft.com/office/drawing/2014/main" id="{0B7F9A1F-7056-4E31-8648-EE61510A22C3}"/>
              </a:ext>
            </a:extLst>
          </p:cNvPr>
          <p:cNvSpPr/>
          <p:nvPr/>
        </p:nvSpPr>
        <p:spPr>
          <a:xfrm>
            <a:off x="1645920" y="3081533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8A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Subtítulo, quando houver</a:t>
            </a:r>
            <a:endParaRPr lang="en-US" sz="1400" dirty="0"/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CF196A4A-DE6F-49A0-ABAA-7FBE4763C8D7}"/>
              </a:ext>
            </a:extLst>
          </p:cNvPr>
          <p:cNvSpPr/>
          <p:nvPr/>
        </p:nvSpPr>
        <p:spPr>
          <a:xfrm>
            <a:off x="2057400" y="4187952"/>
            <a:ext cx="809244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A1A1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Mestrando(a): Nome completo</a:t>
            </a:r>
            <a:endParaRPr lang="en-US" sz="1650" dirty="0"/>
          </a:p>
          <a:p>
            <a:pPr marL="0" indent="0" algn="ctr">
              <a:buNone/>
            </a:pPr>
            <a:r>
              <a:rPr lang="en-US" sz="1650" b="1" dirty="0">
                <a:solidFill>
                  <a:srgbClr val="A1A1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Orientador(a): Prof(a). Dr(a). Nome completo</a:t>
            </a:r>
            <a:endParaRPr lang="en-US" sz="1650" dirty="0"/>
          </a:p>
          <a:p>
            <a:pPr marL="0" indent="0" algn="ctr">
              <a:buNone/>
            </a:pPr>
            <a:r>
              <a:rPr lang="en-US" sz="1650" b="1" dirty="0">
                <a:solidFill>
                  <a:srgbClr val="A1A1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Linha de pesquisa: Nome da linha</a:t>
            </a:r>
            <a:endParaRPr lang="en-US" sz="1650" dirty="0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9AF2E57F-63DD-4180-9D0A-926872CF71EE}"/>
              </a:ext>
            </a:extLst>
          </p:cNvPr>
          <p:cNvSpPr>
            <a:spLocks/>
          </p:cNvSpPr>
          <p:nvPr/>
        </p:nvSpPr>
        <p:spPr bwMode="auto">
          <a:xfrm flipH="1">
            <a:off x="-529390" y="4110273"/>
            <a:ext cx="12849725" cy="3184575"/>
          </a:xfrm>
          <a:custGeom>
            <a:avLst/>
            <a:gdLst>
              <a:gd name="T0" fmla="*/ 20 w 2724"/>
              <a:gd name="T1" fmla="*/ 0 h 1543"/>
              <a:gd name="T2" fmla="*/ 1303 w 2724"/>
              <a:gd name="T3" fmla="*/ 1139 h 1543"/>
              <a:gd name="T4" fmla="*/ 2724 w 2724"/>
              <a:gd name="T5" fmla="*/ 1428 h 1543"/>
              <a:gd name="T6" fmla="*/ 0 w 2724"/>
              <a:gd name="T7" fmla="*/ 1428 h 1543"/>
              <a:gd name="T8" fmla="*/ 20 w 2724"/>
              <a:gd name="T9" fmla="*/ 0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24" h="1543">
                <a:moveTo>
                  <a:pt x="20" y="0"/>
                </a:moveTo>
                <a:cubicBezTo>
                  <a:pt x="20" y="0"/>
                  <a:pt x="318" y="1543"/>
                  <a:pt x="1303" y="1139"/>
                </a:cubicBezTo>
                <a:cubicBezTo>
                  <a:pt x="1848" y="926"/>
                  <a:pt x="2492" y="1140"/>
                  <a:pt x="2724" y="1428"/>
                </a:cubicBezTo>
                <a:cubicBezTo>
                  <a:pt x="2036" y="1428"/>
                  <a:pt x="0" y="1428"/>
                  <a:pt x="0" y="1428"/>
                </a:cubicBezTo>
                <a:lnTo>
                  <a:pt x="2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56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9DB2C7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0614" y="41392"/>
            <a:ext cx="2142115" cy="9875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446611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3B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TÍTULO DO SLIDE</a:t>
            </a:r>
            <a:endParaRPr lang="en-US" sz="2400" dirty="0"/>
          </a:p>
        </p:txBody>
      </p:sp>
      <p:sp>
        <p:nvSpPr>
          <p:cNvPr id="5" name="Shape 1"/>
          <p:cNvSpPr/>
          <p:nvPr/>
        </p:nvSpPr>
        <p:spPr>
          <a:xfrm>
            <a:off x="658368" y="995251"/>
            <a:ext cx="2103120" cy="0"/>
          </a:xfrm>
          <a:prstGeom prst="line">
            <a:avLst/>
          </a:prstGeom>
          <a:noFill/>
          <a:ln w="31750">
            <a:solidFill>
              <a:srgbClr val="F47C20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786384" y="1324433"/>
            <a:ext cx="7019704" cy="4720229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r>
              <a:rPr lang="en-US" sz="1800" b="1" dirty="0">
                <a:solidFill>
                  <a:srgbClr val="2E2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Estruture o conteúdo em até 3–4 tópicos </a:t>
            </a:r>
            <a:r>
              <a:rPr lang="en-US" sz="1800" b="1" dirty="0" err="1">
                <a:solidFill>
                  <a:srgbClr val="2E2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principais</a:t>
            </a:r>
            <a:r>
              <a:rPr lang="en-US" sz="1800" b="1" dirty="0">
                <a:solidFill>
                  <a:srgbClr val="2E2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</a:p>
          <a:p>
            <a:endParaRPr lang="pt-BR" sz="1800" dirty="0">
              <a:solidFill>
                <a:srgbClr val="2E2E2E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endParaRPr lang="pt-BR" dirty="0">
              <a:solidFill>
                <a:srgbClr val="2E2E2E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Contextualize o tema de forma objetiva. É um problema atual e relevante para a APS/ESF?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Apresente achados, objetivos, método de maneira sintética.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Utilize evidências, tabelas ou gráficos quando pertinente.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Apresente a aderência/interlocução do projeto à temática da APS/ESF.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Apresente os resultados e os impactos da pesquisa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Apresente o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Produto Técnico-Tecnológico</a:t>
            </a:r>
          </a:p>
          <a:p>
            <a:endParaRPr lang="pt-BR" sz="1800" dirty="0">
              <a:solidFill>
                <a:srgbClr val="2E2E2E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endParaRPr lang="en-US" sz="1800" dirty="0">
              <a:solidFill>
                <a:srgbClr val="2E2E2E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endParaRPr lang="en-US" dirty="0">
              <a:solidFill>
                <a:srgbClr val="2E2E2E"/>
              </a:solidFill>
              <a:latin typeface="Aptos" pitchFamily="34" charset="0"/>
              <a:ea typeface="Aptos" pitchFamily="34" charset="-122"/>
            </a:endParaRPr>
          </a:p>
          <a:p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7909560" y="1324435"/>
            <a:ext cx="3182112" cy="2697480"/>
          </a:xfrm>
          <a:prstGeom prst="rect">
            <a:avLst/>
          </a:prstGeom>
          <a:solidFill>
            <a:srgbClr val="F6F8FC"/>
          </a:solidFill>
          <a:ln w="15240">
            <a:solidFill>
              <a:srgbClr val="EAF1FB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8A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Espaço para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8A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figura, gráfico, tabela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8A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 esquema síntese</a:t>
            </a:r>
            <a:endParaRPr lang="en-US" sz="1700" dirty="0"/>
          </a:p>
        </p:txBody>
      </p:sp>
      <p:sp>
        <p:nvSpPr>
          <p:cNvPr id="9" name="Shape 5"/>
          <p:cNvSpPr/>
          <p:nvPr/>
        </p:nvSpPr>
        <p:spPr>
          <a:xfrm>
            <a:off x="621792" y="6291072"/>
            <a:ext cx="10954512" cy="0"/>
          </a:xfrm>
          <a:prstGeom prst="line">
            <a:avLst/>
          </a:prstGeom>
          <a:noFill/>
          <a:ln w="15240">
            <a:solidFill>
              <a:srgbClr val="EAF1F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658368" y="6428232"/>
            <a:ext cx="6217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8A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Mestrado Profissional em Saúde da Família · UFMS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138</Words>
  <Application>Microsoft Office PowerPoint</Application>
  <PresentationFormat>Widescreen</PresentationFormat>
  <Paragraphs>22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Calibri Light</vt:lpstr>
      <vt:lpstr>Wingdings</vt:lpstr>
      <vt:lpstr>Tema do Office</vt:lpstr>
      <vt:lpstr>TÍTULO DA DISSERTAÇÃO (trazer a ESF ou APS no título)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</dc:title>
  <dc:creator>Priscila Maria Marcheti</dc:creator>
  <cp:lastModifiedBy>Priscila Maria Marcheti</cp:lastModifiedBy>
  <cp:revision>14</cp:revision>
  <dcterms:created xsi:type="dcterms:W3CDTF">2026-07-20T22:46:48Z</dcterms:created>
  <dcterms:modified xsi:type="dcterms:W3CDTF">2026-08-10T11:08:43Z</dcterms:modified>
</cp:coreProperties>
</file>